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9" r:id="rId4"/>
    <p:sldId id="263" r:id="rId5"/>
    <p:sldId id="257" r:id="rId6"/>
    <p:sldId id="260" r:id="rId7"/>
    <p:sldId id="261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9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B763DB3-3417-4ABD-8F51-89F4302C6639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A2BDDC-8D78-43FC-B834-6DFD5C2B9D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BIz8y60zvE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phoenixnewtimes.com/uponsun/2009/10/curtains_poe_at_soul_invictus.php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Josh\AppData\Local\Microsoft\Windows\Temporary%20Internet%20Files\Content.IE5\J3OOO5BX\MS900431074%5b1%5d.wav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enightmares.com/Tell-Tale.htm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Josh\AppData\Local\Microsoft\Windows\Temporary%20Internet%20Files\Content.IE5\A9TIVJU2\MS900054316%5b1%5d.mid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scaryforkids.com/tell-tale-hear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omiwaters.com/2011/07/09/crazy-called-the-dental-office%E2%80%A6-again/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Josh\AppData\Local\Microsoft\Windows\Temporary%20Internet%20Files\Content.IE5\J3OOO5BX\MS910219016%5b1%5d.wa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en.wikipedia.org/wiki/File:Shearer's_Covered_Bridge_Floor_Boards_3264px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olice_officer" TargetMode="Externa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careertips.blogliterature.com/career-planning/career-as-a-police-officer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trick-wong.com/tag/happy/" TargetMode="Externa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Josh\AppData\Local\Microsoft\Windows\Temporary%20Internet%20Files\Content.IE5\A9TIVJU2\MS910220076%5b1%5d.wav" TargetMode="External"/><Relationship Id="rId6" Type="http://schemas.openxmlformats.org/officeDocument/2006/relationships/hyperlink" Target="http://listverse.com/2008/05/17/tosupporting-characters-in-the-simpsons/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umpkinrot.blogspot.com/2009/05/tell-tale-heart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hyperlink" Target="http://2.bp.blogspot.com/_ZzhKqCSNjzw/Sg1J5ha8dvI/AAAAAAAAJlo/gAsa81LSZIU/s1600-h/TELL_TALE_HEART_by_Hartman_by_sideshowmonkey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Tell Tale Heart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Power Point Interpretation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By, Josh Billings</a:t>
            </a:r>
          </a:p>
          <a:p>
            <a:r>
              <a:rPr lang="en-US" dirty="0" smtClean="0"/>
              <a:t>January 12, 2012</a:t>
            </a:r>
          </a:p>
          <a:p>
            <a:r>
              <a:rPr lang="en-US" dirty="0" smtClean="0"/>
              <a:t>Pd. 2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Funny Video Clip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</a:t>
            </a:r>
            <a:r>
              <a:rPr lang="en-US" u="sng" dirty="0">
                <a:hlinkClick r:id="rId2"/>
              </a:rPr>
              <a:t>://www.youtube.com/watch?v=BIz8y60zvEI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0"/>
            <a:ext cx="82296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“Look, I’m not crazy. I’m actually a pretty clever guy. Just listen to my story and you’ll know for sure I’m not crazy.”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>
              <a:hlinkClick r:id="rId3"/>
            </a:endParaRPr>
          </a:p>
          <a:p>
            <a:pPr algn="ctr">
              <a:buNone/>
            </a:pPr>
            <a:r>
              <a:rPr lang="en-US" sz="1200" dirty="0" smtClean="0">
                <a:hlinkClick r:id="rId3"/>
              </a:rPr>
              <a:t>http://blogs.phoenixnewtimes.com/uponsun/2009/10/curtains_poe_at_soul_invictus.php</a:t>
            </a:r>
            <a:endParaRPr lang="en-US" sz="1200" dirty="0" smtClean="0"/>
          </a:p>
          <a:p>
            <a:pPr algn="ctr">
              <a:buNone/>
            </a:pPr>
            <a:endParaRPr lang="en-US" sz="1200" dirty="0"/>
          </a:p>
        </p:txBody>
      </p:sp>
      <p:pic>
        <p:nvPicPr>
          <p:cNvPr id="19460" name="Picture 4" descr="http://blogs.phoenixnewtimes.com/uponsun/james_david_porter_tell_tale_hea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447800"/>
            <a:ext cx="6858000" cy="4900918"/>
          </a:xfrm>
          <a:prstGeom prst="rect">
            <a:avLst/>
          </a:prstGeom>
          <a:noFill/>
        </p:spPr>
      </p:pic>
      <p:pic>
        <p:nvPicPr>
          <p:cNvPr id="7" name="MS900431074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1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“I loved the guy, but that old man had an eye like a vulture, which haunted me day and night.”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endParaRPr lang="en-US" sz="1100" u="sng" dirty="0" smtClean="0">
              <a:hlinkClick r:id="rId3"/>
            </a:endParaRPr>
          </a:p>
          <a:p>
            <a:pPr>
              <a:buNone/>
            </a:pPr>
            <a:r>
              <a:rPr lang="en-US" sz="1100" u="sng" dirty="0" smtClean="0">
                <a:hlinkClick r:id="rId3"/>
              </a:rPr>
              <a:t>http://www.poenightmares.com/Tell-Tale.htm</a:t>
            </a:r>
            <a:endParaRPr lang="en-US" sz="11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il_fi" descr="http://www.poenightmares.com/images/oldMan3X_00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600200"/>
            <a:ext cx="6172200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MS900054316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1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“I know he was always staring at me with his eye, so I decided to kill the old man. Wouldn’t you do the same thing?”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000" dirty="0" smtClean="0"/>
          </a:p>
          <a:p>
            <a:pPr>
              <a:buNone/>
            </a:pPr>
            <a:r>
              <a:rPr lang="en-US" sz="1000" dirty="0" smtClean="0">
                <a:hlinkClick r:id="rId2"/>
              </a:rPr>
              <a:t>http://www.scaryforkids.com/tell-tale-heart/</a:t>
            </a:r>
            <a:endParaRPr lang="en-US" sz="1000" dirty="0" smtClean="0"/>
          </a:p>
          <a:p>
            <a:pPr>
              <a:buNone/>
            </a:pPr>
            <a:endParaRPr lang="en-US" sz="1000" dirty="0"/>
          </a:p>
        </p:txBody>
      </p:sp>
      <p:pic>
        <p:nvPicPr>
          <p:cNvPr id="45058" name="Picture 2" descr="http://www.scaryforkids.com/pics/tell-tale-heart-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752600"/>
            <a:ext cx="4114800" cy="41148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229600" cy="66294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“Every night for a week I would take an hour to stick my head through his doorway.  I would stand there silently and watch him sleep. Could a madman have been so cautious?”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sz="1400" u="sng" dirty="0" smtClean="0">
              <a:hlinkClick r:id="rId3"/>
            </a:endParaRPr>
          </a:p>
          <a:p>
            <a:pPr>
              <a:buNone/>
            </a:pPr>
            <a:endParaRPr lang="en-US" sz="1400" u="sng" dirty="0" smtClean="0">
              <a:hlinkClick r:id="rId3"/>
            </a:endParaRPr>
          </a:p>
          <a:p>
            <a:pPr>
              <a:buNone/>
            </a:pPr>
            <a:endParaRPr lang="en-US" sz="1400" u="sng" dirty="0" smtClean="0">
              <a:hlinkClick r:id="rId3"/>
            </a:endParaRPr>
          </a:p>
          <a:p>
            <a:pPr>
              <a:buNone/>
            </a:pPr>
            <a:endParaRPr lang="en-US" sz="1400" u="sng" dirty="0" smtClean="0">
              <a:hlinkClick r:id="rId3"/>
            </a:endParaRPr>
          </a:p>
          <a:p>
            <a:pPr>
              <a:buNone/>
            </a:pPr>
            <a:endParaRPr lang="en-US" sz="1400" u="sng" dirty="0" smtClean="0">
              <a:hlinkClick r:id="rId3"/>
            </a:endParaRPr>
          </a:p>
          <a:p>
            <a:pPr>
              <a:buNone/>
            </a:pPr>
            <a:r>
              <a:rPr lang="en-US" sz="1400" u="sng" dirty="0" smtClean="0">
                <a:hlinkClick r:id="rId3"/>
              </a:rPr>
              <a:t> </a:t>
            </a:r>
          </a:p>
          <a:p>
            <a:pPr>
              <a:buNone/>
            </a:pPr>
            <a:endParaRPr lang="en-US" sz="1400" u="sng" dirty="0" smtClean="0">
              <a:hlinkClick r:id="rId3"/>
            </a:endParaRPr>
          </a:p>
          <a:p>
            <a:pPr>
              <a:buNone/>
            </a:pPr>
            <a:endParaRPr lang="en-US" sz="1400" u="sng" dirty="0" smtClean="0">
              <a:hlinkClick r:id="rId3"/>
            </a:endParaRPr>
          </a:p>
          <a:p>
            <a:pPr>
              <a:buNone/>
            </a:pPr>
            <a:endParaRPr lang="en-US" sz="1400" u="sng" dirty="0" smtClean="0">
              <a:hlinkClick r:id="rId3"/>
            </a:endParaRPr>
          </a:p>
          <a:p>
            <a:pPr>
              <a:buNone/>
            </a:pPr>
            <a:endParaRPr lang="en-US" sz="1400" u="sng" dirty="0" smtClean="0">
              <a:hlinkClick r:id="rId3"/>
            </a:endParaRPr>
          </a:p>
          <a:p>
            <a:pPr>
              <a:buNone/>
            </a:pPr>
            <a:r>
              <a:rPr lang="en-US" sz="1400" u="sng" dirty="0" smtClean="0">
                <a:hlinkClick r:id="rId3"/>
              </a:rPr>
              <a:t>http</a:t>
            </a:r>
            <a:r>
              <a:rPr lang="en-US" sz="1400" u="sng" dirty="0">
                <a:hlinkClick r:id="rId3"/>
              </a:rPr>
              <a:t>://nomiwaters.com/2011/07/09/crazy-called-the-dental-office%E2%80%A6-again/</a:t>
            </a:r>
            <a:endParaRPr lang="en-US" sz="1400" dirty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il_fi" descr="http://nomiwaters.com/wp-content/uploads/2011/07/crazy-ma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600200"/>
            <a:ext cx="4343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MS910219016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9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0"/>
            <a:ext cx="8229600" cy="6705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600" dirty="0" smtClean="0"/>
              <a:t>“I decided to attack, and then I cut up his corpse. I took out three floor boards and hid his body under them, so nothing was noticeable. A crazy man could have never been this clever!”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sz="1400" dirty="0" smtClean="0">
              <a:hlinkClick r:id="rId2"/>
            </a:endParaRPr>
          </a:p>
          <a:p>
            <a:pPr>
              <a:buNone/>
            </a:pPr>
            <a:endParaRPr lang="en-US" sz="1400" dirty="0" smtClean="0">
              <a:hlinkClick r:id="rId2"/>
            </a:endParaRPr>
          </a:p>
          <a:p>
            <a:pPr>
              <a:buNone/>
            </a:pPr>
            <a:endParaRPr lang="en-US" sz="1400" dirty="0" smtClean="0">
              <a:hlinkClick r:id="rId2"/>
            </a:endParaRPr>
          </a:p>
          <a:p>
            <a:pPr>
              <a:buNone/>
            </a:pPr>
            <a:endParaRPr lang="en-US" sz="1400" dirty="0" smtClean="0">
              <a:hlinkClick r:id="rId2"/>
            </a:endParaRPr>
          </a:p>
          <a:p>
            <a:pPr>
              <a:buNone/>
            </a:pPr>
            <a:endParaRPr lang="en-US" sz="1400" dirty="0" smtClean="0">
              <a:hlinkClick r:id="rId2"/>
            </a:endParaRPr>
          </a:p>
          <a:p>
            <a:pPr>
              <a:buNone/>
            </a:pPr>
            <a:endParaRPr lang="en-US" sz="1400" dirty="0" smtClean="0">
              <a:hlinkClick r:id="rId2"/>
            </a:endParaRPr>
          </a:p>
          <a:p>
            <a:pPr>
              <a:buNone/>
            </a:pPr>
            <a:endParaRPr lang="en-US" sz="1400" dirty="0" smtClean="0">
              <a:hlinkClick r:id="rId2"/>
            </a:endParaRPr>
          </a:p>
          <a:p>
            <a:pPr>
              <a:buNone/>
            </a:pPr>
            <a:endParaRPr lang="en-US" sz="1400" dirty="0" smtClean="0">
              <a:hlinkClick r:id="rId2"/>
            </a:endParaRPr>
          </a:p>
          <a:p>
            <a:pPr>
              <a:buNone/>
            </a:pPr>
            <a:r>
              <a:rPr lang="en-US" sz="1400" dirty="0" smtClean="0">
                <a:hlinkClick r:id="rId2"/>
              </a:rPr>
              <a:t>http://en.wikipedia.org/wiki/File:Shearer's_Covered_Bridge_Floor_Boards_3264px.jpg</a:t>
            </a:r>
            <a:endParaRPr lang="en-US" sz="1400" dirty="0" smtClean="0"/>
          </a:p>
          <a:p>
            <a:endParaRPr lang="en-US" dirty="0"/>
          </a:p>
        </p:txBody>
      </p:sp>
      <p:pic>
        <p:nvPicPr>
          <p:cNvPr id="1026" name="Picture 2" descr="http://upload.wikimedia.org/wikipedia/commons/6/66/Shearer's_Covered_Bridge_Floor_Boards_3264p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752600"/>
            <a:ext cx="5451444" cy="40879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solidFill>
                  <a:schemeClr val="tx1"/>
                </a:solidFill>
                <a:effectLst/>
                <a:latin typeface="+mn-lt"/>
              </a:rPr>
              <a:t>“ I was not at all nervous when some officers knocked on my door, after a shriek was heard by my neighbor… until the noise started.” </a:t>
            </a:r>
            <a:endParaRPr lang="en-US" sz="3200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91440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1400" dirty="0" smtClean="0"/>
          </a:p>
          <a:p>
            <a:pPr>
              <a:buNone/>
            </a:pPr>
            <a:endParaRPr lang="en-US" sz="900" dirty="0" smtClean="0">
              <a:hlinkClick r:id="rId3"/>
            </a:endParaRPr>
          </a:p>
          <a:p>
            <a:pPr>
              <a:buNone/>
            </a:pPr>
            <a:endParaRPr lang="en-US" sz="900" dirty="0" smtClean="0">
              <a:hlinkClick r:id="rId3"/>
            </a:endParaRPr>
          </a:p>
          <a:p>
            <a:pPr>
              <a:buNone/>
            </a:pPr>
            <a:endParaRPr lang="en-US" sz="900" dirty="0" smtClean="0">
              <a:hlinkClick r:id="rId3"/>
            </a:endParaRPr>
          </a:p>
          <a:p>
            <a:pPr>
              <a:buNone/>
            </a:pPr>
            <a:endParaRPr lang="en-US" sz="900" dirty="0" smtClean="0">
              <a:hlinkClick r:id="rId3"/>
            </a:endParaRPr>
          </a:p>
          <a:p>
            <a:pPr>
              <a:buNone/>
            </a:pPr>
            <a:r>
              <a:rPr lang="en-US" sz="900" dirty="0" smtClean="0">
                <a:hlinkClick r:id="rId3"/>
              </a:rPr>
              <a:t>http://en.wikipedia.org/wiki/Police_officer</a:t>
            </a:r>
            <a:r>
              <a:rPr lang="en-US" sz="900" dirty="0" smtClean="0"/>
              <a:t>      </a:t>
            </a:r>
            <a:r>
              <a:rPr lang="en-US" sz="800" dirty="0" smtClean="0">
                <a:hlinkClick r:id="rId4"/>
              </a:rPr>
              <a:t>http://careertips.blogliterature.com/career-planning/career-as-a-police-officer.html</a:t>
            </a:r>
            <a:endParaRPr lang="en-US" sz="800" dirty="0" smtClean="0"/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endParaRPr lang="en-US" sz="1400" dirty="0"/>
          </a:p>
        </p:txBody>
      </p:sp>
      <p:pic>
        <p:nvPicPr>
          <p:cNvPr id="18434" name="Picture 2" descr="http://upload.wikimedia.org/wikipedia/commons/thumb/c/ce/HH_Polizeihauptmeister_MZ.jpg/220px-HH_Polizeihauptmeister_MZ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2209800"/>
            <a:ext cx="2362200" cy="3543301"/>
          </a:xfrm>
          <a:prstGeom prst="rect">
            <a:avLst/>
          </a:prstGeom>
          <a:noFill/>
        </p:spPr>
      </p:pic>
      <p:pic>
        <p:nvPicPr>
          <p:cNvPr id="18436" name="Picture 4" descr="http://careertips.blogliterature.com/wp-content/uploads/2011/01/Police_officer_in_riot_gea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2209800"/>
            <a:ext cx="2438400" cy="3551583"/>
          </a:xfrm>
          <a:prstGeom prst="rect">
            <a:avLst/>
          </a:prstGeom>
          <a:noFill/>
        </p:spPr>
      </p:pic>
      <p:pic>
        <p:nvPicPr>
          <p:cNvPr id="7" name="MS900074767[1].wav">
            <a:hlinkClick r:id="" action="ppaction://media"/>
          </p:cNvPr>
          <p:cNvPicPr>
            <a:picLocks noRot="1" noChangeAspect="1"/>
          </p:cNvPicPr>
          <p:nvPr>
            <a:wavAudioFile r:embed="rId1" name="MS900074767[1].wav"/>
          </p:nvPr>
        </p:nvPicPr>
        <p:blipFill>
          <a:blip r:embed="rId7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US" sz="3100" dirty="0" smtClean="0"/>
              <a:t>“The noise grew louder, but the officers kept talking and smiling all the same like they couldn’t hear it. They knew what I had done! I could stand it no longer…..”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endParaRPr lang="en-US" sz="1100" dirty="0" smtClean="0">
              <a:hlinkClick r:id="rId3"/>
            </a:endParaRPr>
          </a:p>
          <a:p>
            <a:pPr>
              <a:buNone/>
            </a:pPr>
            <a:r>
              <a:rPr lang="en-US" sz="1100" dirty="0" smtClean="0">
                <a:hlinkClick r:id="rId3"/>
              </a:rPr>
              <a:t>http://www.patrick-wong.com/tag/happy/</a:t>
            </a: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 </a:t>
            </a:r>
            <a:r>
              <a:rPr lang="en-US" dirty="0" smtClean="0"/>
              <a:t>				</a:t>
            </a:r>
            <a:endParaRPr lang="en-US" sz="1000" dirty="0"/>
          </a:p>
        </p:txBody>
      </p:sp>
      <p:pic>
        <p:nvPicPr>
          <p:cNvPr id="46082" name="Picture 2" descr="http://www.patrick-wong.com/wp-content/uploads/2010/08/Police_Man_Vect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413021"/>
            <a:ext cx="2362200" cy="3149920"/>
          </a:xfrm>
          <a:prstGeom prst="rect">
            <a:avLst/>
          </a:prstGeom>
          <a:noFill/>
        </p:spPr>
      </p:pic>
      <p:pic>
        <p:nvPicPr>
          <p:cNvPr id="5" name="Picture 6" descr="http://listverse.files.wordpress.com/2008/05/chief-wiggu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2286000"/>
            <a:ext cx="2667069" cy="3505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267200" y="5715000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>
                <a:hlinkClick r:id="rId6"/>
              </a:rPr>
              <a:t>http://listverse.com/2008/05/17/tosupporting-characters-in-the-simpsons/</a:t>
            </a:r>
            <a:endParaRPr lang="en-US" sz="1000" dirty="0"/>
          </a:p>
        </p:txBody>
      </p:sp>
      <p:pic>
        <p:nvPicPr>
          <p:cNvPr id="9" name="MS910220076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7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0"/>
            <a:ext cx="82296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“I admit it! Tear up the planks, it is the beating of his hideous heart!”</a:t>
            </a:r>
          </a:p>
          <a:p>
            <a:pPr>
              <a:buNone/>
            </a:pPr>
            <a:endParaRPr lang="en-US" sz="4000" b="1" dirty="0" smtClean="0"/>
          </a:p>
          <a:p>
            <a:pPr>
              <a:buNone/>
            </a:pPr>
            <a:endParaRPr lang="en-US" sz="4000" b="1" dirty="0" smtClean="0"/>
          </a:p>
          <a:p>
            <a:pPr>
              <a:buNone/>
            </a:pPr>
            <a:endParaRPr lang="en-US" sz="4000" b="1" dirty="0" smtClean="0"/>
          </a:p>
          <a:p>
            <a:pPr>
              <a:buNone/>
            </a:pPr>
            <a:endParaRPr lang="en-US" sz="4000" b="1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>
                <a:hlinkClick r:id="rId3"/>
              </a:rPr>
              <a:t>http://pumpkinrot.blogspot.com/2009/05/tell-tale-heart.html</a:t>
            </a:r>
            <a:endParaRPr lang="en-US" sz="1100" dirty="0" smtClean="0"/>
          </a:p>
          <a:p>
            <a:pPr>
              <a:buNone/>
            </a:pPr>
            <a:endParaRPr lang="en-US" sz="1100" dirty="0"/>
          </a:p>
        </p:txBody>
      </p:sp>
      <p:pic>
        <p:nvPicPr>
          <p:cNvPr id="47106" name="Picture 2" descr="http://2.bp.blogspot.com/_ZzhKqCSNjzw/Sg1J5ha8dvI/AAAAAAAAJlo/gAsa81LSZIU/s400/TELL_TALE_HEART_by_Hartman_by_sideshowmonkey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1524000"/>
            <a:ext cx="4114800" cy="4761558"/>
          </a:xfrm>
          <a:prstGeom prst="rect">
            <a:avLst/>
          </a:prstGeom>
          <a:noFill/>
        </p:spPr>
      </p:pic>
      <p:pic>
        <p:nvPicPr>
          <p:cNvPr id="6" name="MS900074906[1].wav">
            <a:hlinkClick r:id="" action="ppaction://media"/>
          </p:cNvPr>
          <p:cNvPicPr>
            <a:picLocks noRot="1" noChangeAspect="1"/>
          </p:cNvPicPr>
          <p:nvPr>
            <a:wavAudioFile r:embed="rId1" name="MS900074906[1].wav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328</TotalTime>
  <Words>274</Words>
  <Application>Microsoft Office PowerPoint</Application>
  <PresentationFormat>On-screen Show (4:3)</PresentationFormat>
  <Paragraphs>142</Paragraphs>
  <Slides>10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The Tell Tale Heart Power Point Interpretation</vt:lpstr>
      <vt:lpstr>Slide 2</vt:lpstr>
      <vt:lpstr>Slide 3</vt:lpstr>
      <vt:lpstr>Slide 4</vt:lpstr>
      <vt:lpstr>Slide 5</vt:lpstr>
      <vt:lpstr>Slide 6</vt:lpstr>
      <vt:lpstr>“ I was not at all nervous when some officers knocked on my door, after a shriek was heard by my neighbor… until the noise started.” </vt:lpstr>
      <vt:lpstr>Slide 8</vt:lpstr>
      <vt:lpstr>Slide 9</vt:lpstr>
      <vt:lpstr>Funny Video Clip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Josh</dc:creator>
  <cp:lastModifiedBy>Josh</cp:lastModifiedBy>
  <cp:revision>37</cp:revision>
  <dcterms:created xsi:type="dcterms:W3CDTF">2012-01-12T00:24:45Z</dcterms:created>
  <dcterms:modified xsi:type="dcterms:W3CDTF">2012-01-20T00:10:13Z</dcterms:modified>
</cp:coreProperties>
</file>